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2.png"/><Relationship Id="rId4" Type="http://schemas.openxmlformats.org/officeDocument/2006/relationships/image" Target="../media/image0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Round Table Discussion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Adam Rzeplinski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Idea One</a:t>
            </a:r>
          </a:p>
        </p:txBody>
      </p:sp>
      <p:pic>
        <p:nvPicPr>
          <p:cNvPr descr="img001.jpg"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725" y="789125"/>
            <a:ext cx="5236555" cy="4046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Idea One</a:t>
            </a:r>
          </a:p>
        </p:txBody>
      </p:sp>
      <p:pic>
        <p:nvPicPr>
          <p:cNvPr descr="screen_07.png"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50" y="1507925"/>
            <a:ext cx="4098648" cy="2305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xresdefault.jpg" id="68" name="Shape 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9572" y="1170125"/>
            <a:ext cx="4769703" cy="2981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Idea Two</a:t>
            </a:r>
          </a:p>
        </p:txBody>
      </p:sp>
      <p:pic>
        <p:nvPicPr>
          <p:cNvPr descr="img003.jpg"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3212" y="789125"/>
            <a:ext cx="5217572" cy="403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Idea Two</a:t>
            </a:r>
          </a:p>
        </p:txBody>
      </p:sp>
      <p:pic>
        <p:nvPicPr>
          <p:cNvPr descr="Picture 19.png"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000" y="1083475"/>
            <a:ext cx="5133975" cy="32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Idea Three</a:t>
            </a:r>
          </a:p>
        </p:txBody>
      </p:sp>
      <p:pic>
        <p:nvPicPr>
          <p:cNvPr descr="img002.jpg"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162" y="789125"/>
            <a:ext cx="5195676" cy="4014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Idea Three</a:t>
            </a:r>
          </a:p>
        </p:txBody>
      </p:sp>
      <p:pic>
        <p:nvPicPr>
          <p:cNvPr descr="PS4-HELLDIVERS-Liberate.png"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75" y="905000"/>
            <a:ext cx="679284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Idea Four</a:t>
            </a:r>
          </a:p>
        </p:txBody>
      </p:sp>
      <p:pic>
        <p:nvPicPr>
          <p:cNvPr descr="img004.jpg"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9537" y="789125"/>
            <a:ext cx="5224923" cy="4037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Idea Four</a:t>
            </a:r>
          </a:p>
        </p:txBody>
      </p:sp>
      <p:pic>
        <p:nvPicPr>
          <p:cNvPr descr="Wireless-Buzzer-Trivia-Game-Game-Show-Rental-Corporate-Event-Entertainment-Trivia-Buzzers10.jpg"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75" y="875750"/>
            <a:ext cx="6792842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